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0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6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1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52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54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5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3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509A6-31B7-4910-821B-874C6661FEE2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0A80E-0458-4655-AFEB-A35BBA6EE6F2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3358662" y="446210"/>
            <a:ext cx="8833338" cy="813288"/>
          </a:xfrm>
        </p:spPr>
        <p:txBody>
          <a:bodyPr>
            <a:normAutofit fontScale="90000"/>
          </a:bodyPr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 Construction </a:t>
            </a: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ompany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0" y="2182691"/>
            <a:ext cx="6409592" cy="4675309"/>
          </a:xfrm>
        </p:spPr>
        <p:txBody>
          <a:bodyPr>
            <a:noAutofit/>
          </a:bodyPr>
          <a:p>
            <a:endParaRPr dirty="0" sz="1600" lang="en-US" smtClean="0"/>
          </a:p>
          <a:p>
            <a:endParaRPr dirty="0" sz="1600" lang="en-US" smtClean="0"/>
          </a:p>
          <a:p>
            <a:pPr algn="l"/>
            <a:endParaRPr dirty="0" sz="1600" lang="en-US"/>
          </a:p>
        </p:txBody>
      </p:sp>
      <p:pic>
        <p:nvPicPr>
          <p:cNvPr id="2097152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3358662" cy="2182691"/>
          </a:xfrm>
          <a:prstGeom prst="rect"/>
        </p:spPr>
      </p:pic>
      <p:pic>
        <p:nvPicPr>
          <p:cNvPr id="209715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192111" y="1397977"/>
            <a:ext cx="5002823" cy="5460023"/>
          </a:xfrm>
          <a:prstGeom prst="rect"/>
        </p:spPr>
      </p:pic>
      <p:pic>
        <p:nvPicPr>
          <p:cNvPr id="2097154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" y="2267338"/>
            <a:ext cx="6409592" cy="4585149"/>
          </a:xfrm>
          <a:prstGeom prst="rect"/>
        </p:spPr>
      </p:pic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Rectangle 3"/>
          <p:cNvSpPr/>
          <p:nvPr/>
        </p:nvSpPr>
        <p:spPr>
          <a:xfrm>
            <a:off x="0" y="1"/>
            <a:ext cx="12192000" cy="1029928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4812891" cy="389859"/>
          </a:xfrm>
        </p:spPr>
        <p:txBody>
          <a:bodyPr>
            <a:noAutofit/>
          </a:bodyPr>
          <a:p>
            <a:pPr algn="l"/>
            <a:r>
              <a:rPr dirty="0" sz="3200" lang="en-US" smtClean="0">
                <a:ln w="0"/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Luxury VIP Villa</a:t>
            </a:r>
            <a:endParaRPr dirty="0" sz="3200" lang="en-US">
              <a:ln w="0"/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Right Triangle 5"/>
          <p:cNvSpPr/>
          <p:nvPr/>
        </p:nvSpPr>
        <p:spPr>
          <a:xfrm rot="16200000">
            <a:off x="10334930" y="-827142"/>
            <a:ext cx="1029933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5" name="Picture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850294" y="1029928"/>
            <a:ext cx="6341706" cy="5828072"/>
          </a:xfrm>
          <a:prstGeom prst="rect"/>
        </p:spPr>
      </p:pic>
      <p:sp>
        <p:nvSpPr>
          <p:cNvPr id="1048591" name="Rectangle 1"/>
          <p:cNvSpPr/>
          <p:nvPr/>
        </p:nvSpPr>
        <p:spPr>
          <a:xfrm>
            <a:off x="44243" y="1029927"/>
            <a:ext cx="2909972" cy="3558541"/>
          </a:xfrm>
          <a:prstGeom prst="rect"/>
        </p:spPr>
        <p:txBody>
          <a:bodyPr wrap="square">
            <a:spAutoFit/>
          </a:bodyPr>
          <a:p>
            <a:r>
              <a:rPr b="1"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Ground Floor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Guest sitting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Kitchen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Store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Living 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Dining 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Maid room + Bathroom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G. Bathroom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Laundry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Gym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Garden / Landscape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Parking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Pool</a:t>
            </a:r>
          </a:p>
        </p:txBody>
      </p:sp>
      <p:sp>
        <p:nvSpPr>
          <p:cNvPr id="1048592" name="Rectangle 4"/>
          <p:cNvSpPr/>
          <p:nvPr/>
        </p:nvSpPr>
        <p:spPr>
          <a:xfrm>
            <a:off x="2925147" y="1029926"/>
            <a:ext cx="2596422" cy="2225040"/>
          </a:xfrm>
          <a:prstGeom prst="rect"/>
        </p:spPr>
        <p:txBody>
          <a:bodyPr wrap="square">
            <a:spAutoFit/>
          </a:bodyPr>
          <a:p>
            <a:r>
              <a:rPr b="1"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First Floor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Master rooms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Bedrooms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Small kitchen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Reading 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Office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Bathroom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Living room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Rectangle 3"/>
          <p:cNvSpPr/>
          <p:nvPr/>
        </p:nvSpPr>
        <p:spPr>
          <a:xfrm>
            <a:off x="0" y="1"/>
            <a:ext cx="12192000" cy="1029928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4812891" cy="389859"/>
          </a:xfrm>
        </p:spPr>
        <p:txBody>
          <a:bodyPr>
            <a:noAutofit/>
          </a:bodyPr>
          <a:p>
            <a:pPr algn="l"/>
            <a:r>
              <a:rPr dirty="0" sz="3200" lang="en-US" smtClean="0">
                <a:ln w="0"/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Sketch Diagram</a:t>
            </a:r>
            <a:endParaRPr dirty="0" sz="3200" lang="en-US">
              <a:ln w="0"/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Right Triangle 5"/>
          <p:cNvSpPr/>
          <p:nvPr/>
        </p:nvSpPr>
        <p:spPr>
          <a:xfrm rot="16200000">
            <a:off x="10334930" y="-827142"/>
            <a:ext cx="1029933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96" name="TextBox 8"/>
          <p:cNvSpPr txBox="1"/>
          <p:nvPr/>
        </p:nvSpPr>
        <p:spPr>
          <a:xfrm>
            <a:off x="356921" y="1258757"/>
            <a:ext cx="11478157" cy="662939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dirty="0" sz="26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688622" y="1029928"/>
            <a:ext cx="6503377" cy="5828072"/>
          </a:xfrm>
          <a:prstGeom prst="rect"/>
        </p:spPr>
      </p:pic>
      <p:pic>
        <p:nvPicPr>
          <p:cNvPr id="209715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1029926"/>
            <a:ext cx="5688621" cy="5828073"/>
          </a:xfrm>
          <a:prstGeom prst="rect"/>
        </p:spPr>
      </p:pic>
      <p:sp>
        <p:nvSpPr>
          <p:cNvPr id="1048597" name="Rectangle 6"/>
          <p:cNvSpPr/>
          <p:nvPr/>
        </p:nvSpPr>
        <p:spPr>
          <a:xfrm>
            <a:off x="7663430" y="660593"/>
            <a:ext cx="1953637" cy="358140"/>
          </a:xfrm>
          <a:prstGeom prst="rect"/>
        </p:spPr>
        <p:txBody>
          <a:bodyPr wrap="none">
            <a:spAutoFit/>
          </a:bodyPr>
          <a:p>
            <a:r>
              <a:rPr dirty="0" lang="en-US">
                <a:solidFill>
                  <a:srgbClr val="FF00FF"/>
                </a:solidFill>
                <a:latin typeface="Arial" panose="020B0604020202020204" pitchFamily="34" charset="0"/>
              </a:rPr>
              <a:t>GROUND - FLOOR</a:t>
            </a:r>
          </a:p>
        </p:txBody>
      </p:sp>
      <p:sp>
        <p:nvSpPr>
          <p:cNvPr id="1048598" name="Rectangle 7"/>
          <p:cNvSpPr/>
          <p:nvPr/>
        </p:nvSpPr>
        <p:spPr>
          <a:xfrm>
            <a:off x="1804103" y="683807"/>
            <a:ext cx="1648837" cy="358140"/>
          </a:xfrm>
          <a:prstGeom prst="rect"/>
        </p:spPr>
        <p:txBody>
          <a:bodyPr wrap="none">
            <a:spAutoFit/>
          </a:bodyPr>
          <a:p>
            <a:r>
              <a:rPr dirty="0" lang="en-US" smtClean="0">
                <a:solidFill>
                  <a:srgbClr val="FF00FF"/>
                </a:solidFill>
                <a:latin typeface="Arial" panose="020B0604020202020204" pitchFamily="34" charset="0"/>
              </a:rPr>
              <a:t>FIRST </a:t>
            </a:r>
            <a:r>
              <a:rPr dirty="0" lang="en-US">
                <a:solidFill>
                  <a:srgbClr val="FF00FF"/>
                </a:solidFill>
                <a:latin typeface="Arial" panose="020B0604020202020204" pitchFamily="34" charset="0"/>
              </a:rPr>
              <a:t>- FLOOR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Rectangle 3"/>
          <p:cNvSpPr/>
          <p:nvPr/>
        </p:nvSpPr>
        <p:spPr>
          <a:xfrm>
            <a:off x="0" y="1"/>
            <a:ext cx="12192000" cy="1029928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4812891" cy="389859"/>
          </a:xfrm>
        </p:spPr>
        <p:txBody>
          <a:bodyPr>
            <a:noAutofit/>
          </a:bodyPr>
          <a:p>
            <a:pPr algn="l"/>
            <a:r>
              <a:rPr dirty="0" sz="3200" lang="en-US" smtClean="0">
                <a:ln w="0"/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Semi VIP Villa</a:t>
            </a:r>
            <a:endParaRPr dirty="0" sz="3200" lang="en-US">
              <a:ln w="0"/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Right Triangle 5"/>
          <p:cNvSpPr/>
          <p:nvPr/>
        </p:nvSpPr>
        <p:spPr>
          <a:xfrm rot="16200000">
            <a:off x="10334930" y="-827142"/>
            <a:ext cx="1029933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2" name="Rectangle 1"/>
          <p:cNvSpPr/>
          <p:nvPr/>
        </p:nvSpPr>
        <p:spPr>
          <a:xfrm>
            <a:off x="299220" y="1258758"/>
            <a:ext cx="2909972" cy="3291841"/>
          </a:xfrm>
          <a:prstGeom prst="rect"/>
        </p:spPr>
        <p:txBody>
          <a:bodyPr wrap="square">
            <a:spAutoFit/>
          </a:bodyPr>
          <a:p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>
              <a:buFont typeface="+mj-lt"/>
              <a:buAutoNum type="arabicPeriod"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Kitchen  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Living 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Dining 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Maid room + Bathroom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G. Bathroom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Garden / Landscape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Parking </a:t>
            </a:r>
          </a:p>
          <a:p>
            <a:pPr>
              <a:buFont typeface="+mj-lt"/>
              <a:buAutoNum type="arabicPeriod"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Pool</a:t>
            </a:r>
          </a:p>
          <a:p>
            <a:pPr>
              <a:buFont typeface="+mj-lt"/>
              <a:buAutoNum type="arabicPeriod"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Master </a:t>
            </a: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rooms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Bedrooms </a:t>
            </a:r>
          </a:p>
          <a:p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246685" y="0"/>
            <a:ext cx="7945315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Rectangle 3"/>
          <p:cNvSpPr/>
          <p:nvPr/>
        </p:nvSpPr>
        <p:spPr>
          <a:xfrm>
            <a:off x="0" y="1"/>
            <a:ext cx="12192000" cy="1029928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4812891" cy="389859"/>
          </a:xfrm>
        </p:spPr>
        <p:txBody>
          <a:bodyPr>
            <a:noAutofit/>
          </a:bodyPr>
          <a:p>
            <a:pPr algn="l"/>
            <a:r>
              <a:rPr dirty="0" sz="3200" lang="en-US" smtClean="0">
                <a:ln w="0"/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VIP Villa</a:t>
            </a:r>
            <a:endParaRPr dirty="0" sz="3200" lang="en-US">
              <a:ln w="0"/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Right Triangle 5"/>
          <p:cNvSpPr/>
          <p:nvPr/>
        </p:nvSpPr>
        <p:spPr>
          <a:xfrm rot="16200000">
            <a:off x="10334930" y="-827142"/>
            <a:ext cx="1029933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6" name="Rectangle 1"/>
          <p:cNvSpPr/>
          <p:nvPr/>
        </p:nvSpPr>
        <p:spPr>
          <a:xfrm>
            <a:off x="299220" y="1258758"/>
            <a:ext cx="2909972" cy="2862322"/>
          </a:xfrm>
          <a:prstGeom prst="rect"/>
        </p:spPr>
        <p:txBody>
          <a:bodyPr wrap="square">
            <a:spAutoFit/>
          </a:bodyPr>
          <a:p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>
              <a:buFont typeface="+mj-lt"/>
              <a:buAutoNum type="arabicPeriod"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Kitchen  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Living 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Dining room </a:t>
            </a:r>
            <a:endParaRPr dirty="0"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Store 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G. Bathroom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Garden / Landscape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Parking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Master rooms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Bedrooms </a:t>
            </a:r>
          </a:p>
        </p:txBody>
      </p:sp>
      <p:pic>
        <p:nvPicPr>
          <p:cNvPr id="209715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26877" y="-5"/>
            <a:ext cx="8177695" cy="685800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Rectangle 3"/>
          <p:cNvSpPr/>
          <p:nvPr/>
        </p:nvSpPr>
        <p:spPr>
          <a:xfrm>
            <a:off x="0" y="1"/>
            <a:ext cx="12192000" cy="1029928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8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4812891" cy="389859"/>
          </a:xfrm>
        </p:spPr>
        <p:txBody>
          <a:bodyPr>
            <a:noAutofit/>
          </a:bodyPr>
          <a:p>
            <a:pPr algn="l"/>
            <a:r>
              <a:rPr dirty="0" sz="3200" lang="en-US" smtClean="0">
                <a:ln w="0"/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Villa</a:t>
            </a:r>
            <a:endParaRPr dirty="0" sz="3200" lang="en-US">
              <a:ln w="0"/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Right Triangle 5"/>
          <p:cNvSpPr/>
          <p:nvPr/>
        </p:nvSpPr>
        <p:spPr>
          <a:xfrm rot="16200000">
            <a:off x="10334930" y="-827142"/>
            <a:ext cx="1029933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10" name="Rectangle 1"/>
          <p:cNvSpPr/>
          <p:nvPr/>
        </p:nvSpPr>
        <p:spPr>
          <a:xfrm>
            <a:off x="299220" y="1258758"/>
            <a:ext cx="2909972" cy="1754326"/>
          </a:xfrm>
          <a:prstGeom prst="rect"/>
        </p:spPr>
        <p:txBody>
          <a:bodyPr wrap="square">
            <a:spAutoFit/>
          </a:bodyPr>
          <a:p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>
              <a:buFont typeface="+mj-lt"/>
              <a:buAutoNum type="arabicPeriod"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Kitchen  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Living room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Bathroom </a:t>
            </a:r>
          </a:p>
          <a:p>
            <a:pPr>
              <a:buFont typeface="+mj-lt"/>
              <a:buAutoNum type="arabicPeriod"/>
            </a:pP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Master </a:t>
            </a: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rooms </a:t>
            </a:r>
          </a:p>
          <a:p>
            <a:pPr>
              <a:buFont typeface="+mj-lt"/>
              <a:buAutoNum type="arabicPeriod"/>
            </a:pP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Bedrooms </a:t>
            </a:r>
          </a:p>
        </p:txBody>
      </p:sp>
      <p:pic>
        <p:nvPicPr>
          <p:cNvPr id="2097160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813538" y="1029928"/>
            <a:ext cx="9378462" cy="5828072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1"/>
            <a:ext cx="12192000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mohamed isse</dc:creator>
  <cp:lastModifiedBy>hp</cp:lastModifiedBy>
  <dcterms:created xsi:type="dcterms:W3CDTF">2026-03-28T04:10:20Z</dcterms:created>
  <dcterms:modified xsi:type="dcterms:W3CDTF">2026-08-16T10:49:00Z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0bb5a9a1745247f9b80e6e003fb466f9_23</vt:lpwstr>
  </property>
</Properties>
</file>