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72" r:id="rId1"/>
  </p:sldMasterIdLst>
  <p:notesMasterIdLst>
    <p:notesMasterId r:id="rId2"/>
  </p:notesMasterIdLst>
  <p:sldIdLst>
    <p:sldId id="272" r:id="rId3"/>
    <p:sldId id="273" r:id="rId4"/>
    <p:sldId id="274" r:id="rId5"/>
    <p:sldId id="275" r:id="rId6"/>
    <p:sldId id="276" r:id="rId7"/>
    <p:sldId id="277" r:id="rId8"/>
    <p:sldId id="278" r:id="rId9"/>
  </p:sldIdLst>
  <p:sldSz type="screen16x9" cy="6858000" cx="12192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797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60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tableStyles" Target="tableStyles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4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5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6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7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E58FB7F-4B8C-4920-A477-5572BDF94838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90D0FF2-020E-4D52-977A-642893716D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0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0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E58FB7F-4B8C-4920-A477-5572BDF94838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60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0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90D0FF2-020E-4D52-977A-642893716D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19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2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E58FB7F-4B8C-4920-A477-5572BDF94838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62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2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90D0FF2-020E-4D52-977A-642893716D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24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25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2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E58FB7F-4B8C-4920-A477-5572BDF94838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62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2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90D0FF2-020E-4D52-977A-642893716D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30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31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3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33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3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E58FB7F-4B8C-4920-A477-5572BDF94838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63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3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90D0FF2-020E-4D52-977A-642893716D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9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E58FB7F-4B8C-4920-A477-5572BDF94838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59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9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90D0FF2-020E-4D52-977A-642893716D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E58FB7F-4B8C-4920-A477-5572BDF94838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58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9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90D0FF2-020E-4D52-977A-642893716D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38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39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4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E58FB7F-4B8C-4920-A477-5572BDF94838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64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4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90D0FF2-020E-4D52-977A-642893716D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08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609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1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E58FB7F-4B8C-4920-A477-5572BDF94838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61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1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90D0FF2-020E-4D52-977A-642893716D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14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E58FB7F-4B8C-4920-A477-5572BDF94838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90D0FF2-020E-4D52-977A-642893716D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9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E58FB7F-4B8C-4920-A477-5572BDF94838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90D0FF2-020E-4D52-977A-642893716D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58FB7F-4B8C-4920-A477-5572BDF94838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0D0FF2-020E-4D52-977A-642893716D6F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b="1"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Structural Drawing</a:t>
            </a:r>
            <a:endParaRPr b="1" dirty="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7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p>
            <a:r>
              <a:rPr b="1" dirty="0" sz="32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Design of G+1 Luxury VIP Villa Building</a:t>
            </a:r>
          </a:p>
          <a:p>
            <a:r>
              <a:rPr b="1" dirty="0" sz="32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Hodon District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3064800" y="0"/>
            <a:ext cx="5992061" cy="6858000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Picture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337068" y="132499"/>
            <a:ext cx="5430008" cy="6271125"/>
          </a:xfrm>
          <a:prstGeom prst="rect"/>
        </p:spPr>
      </p:pic>
      <p:pic>
        <p:nvPicPr>
          <p:cNvPr id="2097154" name="Picture 3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60272" y="762768"/>
            <a:ext cx="5109350" cy="4734586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Rectangle 2"/>
          <p:cNvSpPr/>
          <p:nvPr/>
        </p:nvSpPr>
        <p:spPr>
          <a:xfrm>
            <a:off x="5747239" y="415389"/>
            <a:ext cx="3730869" cy="802640"/>
          </a:xfrm>
          <a:prstGeom prst="rect"/>
        </p:spPr>
        <p:txBody>
          <a:bodyPr wrap="square">
            <a:spAutoFit/>
          </a:bodyPr>
          <a:p>
            <a:r>
              <a:rPr b="1" dirty="0" sz="24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18T16Ø</a:t>
            </a:r>
          </a:p>
          <a:p>
            <a:r>
              <a:rPr b="1" dirty="0" sz="24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T8 @150mm c/c</a:t>
            </a:r>
            <a:endParaRPr b="1" dirty="0" sz="240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5" name="Picture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64901" y="334108"/>
            <a:ext cx="5125165" cy="5886545"/>
          </a:xfrm>
          <a:prstGeom prst="rect"/>
        </p:spPr>
      </p:pic>
      <p:pic>
        <p:nvPicPr>
          <p:cNvPr id="2097156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5747239" y="1667430"/>
            <a:ext cx="3029373" cy="1609950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Picture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6435969" cy="6858000"/>
          </a:xfrm>
          <a:prstGeom prst="rect"/>
        </p:spPr>
      </p:pic>
      <p:sp>
        <p:nvSpPr>
          <p:cNvPr id="1048592" name="Rectangle 2"/>
          <p:cNvSpPr/>
          <p:nvPr/>
        </p:nvSpPr>
        <p:spPr>
          <a:xfrm>
            <a:off x="6758354" y="503312"/>
            <a:ext cx="2227385" cy="707886"/>
          </a:xfrm>
          <a:prstGeom prst="rect"/>
        </p:spPr>
        <p:txBody>
          <a:bodyPr wrap="square">
            <a:spAutoFit/>
          </a:bodyPr>
          <a:p>
            <a:r>
              <a:rPr b="1" dirty="0" sz="20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18T16Ø</a:t>
            </a:r>
          </a:p>
          <a:p>
            <a:r>
              <a:rPr b="1" dirty="0" sz="20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T8 @150mm c/c</a:t>
            </a:r>
          </a:p>
        </p:txBody>
      </p:sp>
      <p:pic>
        <p:nvPicPr>
          <p:cNvPr id="2097158" name="Picture 3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435969" y="1828801"/>
            <a:ext cx="5756031" cy="5029200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Picture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609115" y="150115"/>
            <a:ext cx="8745170" cy="6487430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0" name="Picture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881553" y="483576"/>
            <a:ext cx="6160995" cy="2751992"/>
          </a:xfrm>
          <a:prstGeom prst="rect"/>
        </p:spPr>
      </p:pic>
      <p:pic>
        <p:nvPicPr>
          <p:cNvPr id="2097161" name="Picture 3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858229" y="3481754"/>
            <a:ext cx="4907701" cy="3182400"/>
          </a:xfrm>
          <a:prstGeom prst="rect"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Structural Drawing</dc:title>
  <dc:creator>mohamed isse</dc:creator>
  <cp:lastModifiedBy>hp</cp:lastModifiedBy>
  <dcterms:created xsi:type="dcterms:W3CDTF">2026-05-02T02:43:38Z</dcterms:created>
  <dcterms:modified xsi:type="dcterms:W3CDTF">2026-08-16T10:49:39Z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c772059889bd4b418dc25e105d692ea3_23</vt:lpwstr>
  </property>
</Properties>
</file>