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60" r:id="rId1"/>
  </p:sldMasterIdLst>
  <p:notesMasterIdLst>
    <p:notesMasterId r:id="rId2"/>
  </p:notesMasterIdLst>
  <p:sldIdLst>
    <p:sldId id="284" r:id="rId3"/>
    <p:sldId id="285" r:id="rId4"/>
    <p:sldId id="286" r:id="rId5"/>
    <p:sldId id="287" r:id="rId6"/>
    <p:sldId id="288" r:id="rId7"/>
    <p:sldId id="289" r:id="rId8"/>
    <p:sldId id="290" r:id="rId9"/>
  </p:sldIdLst>
  <p:sldSz type="screen16x9"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tableStyles" Target="tableStyles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5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C9FE6F7-AA1D-4BE2-9147-B5D546A6214E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FF0B66B-EF3B-4FF8-8CB3-C81CC4D565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0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0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C9FE6F7-AA1D-4BE2-9147-B5D546A6214E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104860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0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FF0B66B-EF3B-4FF8-8CB3-C81CC4D565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19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2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C9FE6F7-AA1D-4BE2-9147-B5D546A6214E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10486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FF0B66B-EF3B-4FF8-8CB3-C81CC4D565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24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25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2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C9FE6F7-AA1D-4BE2-9147-B5D546A6214E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104862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FF0B66B-EF3B-4FF8-8CB3-C81CC4D565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30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31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33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C9FE6F7-AA1D-4BE2-9147-B5D546A6214E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104863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FF0B66B-EF3B-4FF8-8CB3-C81CC4D565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9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C9FE6F7-AA1D-4BE2-9147-B5D546A6214E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104859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FF0B66B-EF3B-4FF8-8CB3-C81CC4D565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C9FE6F7-AA1D-4BE2-9147-B5D546A6214E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104858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FF0B66B-EF3B-4FF8-8CB3-C81CC4D565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38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4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C9FE6F7-AA1D-4BE2-9147-B5D546A6214E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104864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FF0B66B-EF3B-4FF8-8CB3-C81CC4D565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08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60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C9FE6F7-AA1D-4BE2-9147-B5D546A6214E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104861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FF0B66B-EF3B-4FF8-8CB3-C81CC4D565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1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C9FE6F7-AA1D-4BE2-9147-B5D546A6214E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FF0B66B-EF3B-4FF8-8CB3-C81CC4D565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9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C9FE6F7-AA1D-4BE2-9147-B5D546A6214E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FF0B66B-EF3B-4FF8-8CB3-C81CC4D565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FE6F7-AA1D-4BE2-9147-B5D546A6214E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0B66B-EF3B-4FF8-8CB3-C81CC4D5657E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Structural Drawing</a:t>
            </a:r>
            <a:endParaRPr b="1"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p>
            <a:r>
              <a:rPr b="1" dirty="0" sz="3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 of </a:t>
            </a:r>
            <a:r>
              <a:rPr b="1" dirty="0" sz="3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Gym </a:t>
            </a:r>
            <a:r>
              <a:rPr b="1" dirty="0" sz="3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Building</a:t>
            </a:r>
          </a:p>
          <a:p>
            <a:r>
              <a:rPr b="1" dirty="0" sz="3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Hodon District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166295" y="0"/>
            <a:ext cx="5753903" cy="6858000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361943" y="32863"/>
            <a:ext cx="5468113" cy="6792273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Rectangle 2"/>
          <p:cNvSpPr/>
          <p:nvPr/>
        </p:nvSpPr>
        <p:spPr>
          <a:xfrm>
            <a:off x="328619" y="67917"/>
            <a:ext cx="3730869" cy="802640"/>
          </a:xfrm>
          <a:prstGeom prst="rect"/>
        </p:spPr>
        <p:txBody>
          <a:bodyPr wrap="square">
            <a:spAutoFit/>
          </a:bodyPr>
          <a:p>
            <a:r>
              <a:rPr b="1"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18T16Ø</a:t>
            </a:r>
          </a:p>
          <a:p>
            <a:r>
              <a:rPr b="1"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T8 @150mm c/c</a:t>
            </a:r>
            <a:endParaRPr b="1" dirty="0" sz="24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57168" y="1563625"/>
            <a:ext cx="4588568" cy="2302528"/>
          </a:xfrm>
          <a:prstGeom prst="rect"/>
        </p:spPr>
      </p:pic>
      <p:pic>
        <p:nvPicPr>
          <p:cNvPr id="2097155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896298" y="0"/>
            <a:ext cx="5125165" cy="6913211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756031" y="0"/>
            <a:ext cx="6435969" cy="6858000"/>
          </a:xfrm>
          <a:prstGeom prst="rect"/>
        </p:spPr>
      </p:pic>
      <p:sp>
        <p:nvSpPr>
          <p:cNvPr id="1048592" name="Rectangle 2"/>
          <p:cNvSpPr/>
          <p:nvPr/>
        </p:nvSpPr>
        <p:spPr>
          <a:xfrm>
            <a:off x="448994" y="247280"/>
            <a:ext cx="3718560" cy="954107"/>
          </a:xfrm>
          <a:prstGeom prst="rect"/>
        </p:spPr>
        <p:txBody>
          <a:bodyPr wrap="square">
            <a:spAutoFit/>
          </a:bodyPr>
          <a:p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18T16Ø</a:t>
            </a:r>
          </a:p>
          <a:p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T8 @150mm c/c</a:t>
            </a:r>
          </a:p>
        </p:txBody>
      </p:sp>
      <p:pic>
        <p:nvPicPr>
          <p:cNvPr id="2097157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828800"/>
            <a:ext cx="5756031" cy="5029200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" y="1"/>
            <a:ext cx="12192000" cy="3156438"/>
          </a:xfrm>
          <a:prstGeom prst="rect"/>
        </p:spPr>
      </p:pic>
      <p:pic>
        <p:nvPicPr>
          <p:cNvPr id="2097159" name="Picture 2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87923" y="3006969"/>
            <a:ext cx="11315701" cy="3851031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1"/>
            <a:ext cx="9398977" cy="3217985"/>
          </a:xfrm>
          <a:prstGeom prst="rect"/>
        </p:spPr>
      </p:pic>
      <p:pic>
        <p:nvPicPr>
          <p:cNvPr id="2097161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4598377" y="3217984"/>
            <a:ext cx="7593623" cy="3640016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Structural Drawing</dc:title>
  <dc:creator>mohamed isse</dc:creator>
  <cp:lastModifiedBy>mohamed isse</cp:lastModifiedBy>
  <dcterms:created xsi:type="dcterms:W3CDTF">2026-05-03T16:22:28Z</dcterms:created>
  <dcterms:modified xsi:type="dcterms:W3CDTF">2026-08-16T10:47:47Z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ea3ada41eec14c198389a57ba0cdf98c_23</vt:lpwstr>
  </property>
</Properties>
</file>