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2" r:id="rId1"/>
  </p:sldMasterIdLst>
  <p:notesMasterIdLst>
    <p:notesMasterId r:id="rId2"/>
  </p:notesMasterIdLst>
  <p:sldIdLst>
    <p:sldId id="292" r:id="rId3"/>
    <p:sldId id="293" r:id="rId4"/>
    <p:sldId id="294" r:id="rId5"/>
    <p:sldId id="295" r:id="rId6"/>
    <p:sldId id="296" r:id="rId7"/>
    <p:sldId id="297" r:id="rId8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27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tableStyles" Target="tableStyles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9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2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0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31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33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3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9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8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8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0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9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E5C13-F579-4FCF-839E-7AD20DD721E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C664F-6C85-4494-A60D-A1BCD0CC400E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b="1"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Drawing</a:t>
            </a:r>
            <a:endParaRPr b="1"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p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Mosque Building</a:t>
            </a:r>
          </a:p>
          <a:p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Hodon District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399769" y="547676"/>
            <a:ext cx="4143953" cy="541095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574215" y="0"/>
            <a:ext cx="7043570" cy="685800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583116" y="158261"/>
            <a:ext cx="5987562" cy="6479931"/>
          </a:xfrm>
          <a:prstGeom prst="rect"/>
        </p:spPr>
      </p:pic>
      <p:pic>
        <p:nvPicPr>
          <p:cNvPr id="2097155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28600" y="2250832"/>
            <a:ext cx="4755263" cy="4123592"/>
          </a:xfrm>
          <a:prstGeom prst="rect"/>
        </p:spPr>
      </p:pic>
      <p:sp>
        <p:nvSpPr>
          <p:cNvPr id="1048591" name="Rectangle 1"/>
          <p:cNvSpPr>
            <a:spLocks noChangeArrowheads="1"/>
          </p:cNvSpPr>
          <p:nvPr/>
        </p:nvSpPr>
        <p:spPr bwMode="auto">
          <a:xfrm>
            <a:off x="228600" y="-87394"/>
            <a:ext cx="3710354" cy="169163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altLang="en-US" baseline="0" b="1" cap="none" dirty="0" sz="3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T6Ø @140mm c/c</a:t>
            </a:r>
            <a:r>
              <a:rPr altLang="en-US" baseline="0" b="0" cap="none" dirty="0" sz="3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0" fontAlgn="base" hangingPunct="0" lvl="0">
              <a:spcBef>
                <a:spcPct val="0"/>
              </a:spcBef>
              <a:spcAft>
                <a:spcPct val="0"/>
              </a:spcAft>
            </a:pPr>
            <a:r>
              <a:rPr altLang="en-US" baseline="0" b="1" cap="none" dirty="0" sz="3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16T14∅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853354" y="0"/>
            <a:ext cx="7338646" cy="6858000"/>
          </a:xfrm>
          <a:prstGeom prst="rect"/>
        </p:spPr>
      </p:pic>
      <p:pic>
        <p:nvPicPr>
          <p:cNvPr id="2097157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2409093"/>
            <a:ext cx="4914900" cy="4448908"/>
          </a:xfrm>
          <a:prstGeom prst="rect"/>
        </p:spPr>
      </p:pic>
      <p:sp>
        <p:nvSpPr>
          <p:cNvPr id="1048592" name="Rectangle 3"/>
          <p:cNvSpPr/>
          <p:nvPr/>
        </p:nvSpPr>
        <p:spPr>
          <a:xfrm>
            <a:off x="111370" y="160411"/>
            <a:ext cx="4188068" cy="1200329"/>
          </a:xfrm>
          <a:prstGeom prst="rect"/>
        </p:spPr>
        <p:txBody>
          <a:bodyPr wrap="square">
            <a:spAutoFit/>
          </a:bodyPr>
          <a:p>
            <a:pPr eaLnBrk="0" fontAlgn="base" hangingPunct="0" lvl="0">
              <a:spcBef>
                <a:spcPct val="0"/>
              </a:spcBef>
              <a:spcAft>
                <a:spcPct val="0"/>
              </a:spcAft>
            </a:pPr>
            <a:r>
              <a:rPr altLang="en-US" b="1" dirty="0" sz="3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T6Ø @140mm c/c</a:t>
            </a:r>
            <a:r>
              <a:rPr altLang="en-US" dirty="0" sz="3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0" fontAlgn="base" hangingPunct="0" lvl="0">
              <a:spcBef>
                <a:spcPct val="0"/>
              </a:spcBef>
              <a:spcAft>
                <a:spcPct val="0"/>
              </a:spcAft>
            </a:pPr>
            <a:r>
              <a:rPr altLang="en-US" b="1" dirty="0" sz="3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16T14∅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303850" y="428070"/>
            <a:ext cx="6687483" cy="2695951"/>
          </a:xfrm>
          <a:prstGeom prst="rect"/>
        </p:spPr>
      </p:pic>
      <p:pic>
        <p:nvPicPr>
          <p:cNvPr id="2097159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2303850" y="2915496"/>
            <a:ext cx="6839905" cy="3629532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Structural Drawing</dc:title>
  <dc:creator>mohamed isse</dc:creator>
  <cp:lastModifiedBy>hp</cp:lastModifiedBy>
  <dcterms:created xsi:type="dcterms:W3CDTF">2026-05-03T15:51:14Z</dcterms:created>
  <dcterms:modified xsi:type="dcterms:W3CDTF">2026-08-16T10:47:59Z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d959a82d657d4bcdad252522a11ad524_23</vt:lpwstr>
  </property>
</Properties>
</file>